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7092" y="1404063"/>
            <a:ext cx="2114562" cy="22292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126" y="3237678"/>
            <a:ext cx="8755061" cy="9221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0800000">
            <a:off x="648679" y="2875343"/>
            <a:ext cx="1296079" cy="2438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0000" y="4841229"/>
            <a:ext cx="3342857" cy="36571"/>
            <a:chOff x="1800000" y="4841229"/>
            <a:chExt cx="3342857" cy="36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00000" y="4841229"/>
              <a:ext cx="3342857" cy="36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99805" y="8371190"/>
            <a:ext cx="2745825" cy="1272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690763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430" y="1338669"/>
            <a:ext cx="7594160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09700" y="3052313"/>
            <a:ext cx="11266315" cy="4967257"/>
            <a:chOff x="3509700" y="3052313"/>
            <a:chExt cx="11266315" cy="4967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9700" y="3052313"/>
              <a:ext cx="11266315" cy="4967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690763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1977" y="1410177"/>
            <a:ext cx="15005290" cy="7802751"/>
            <a:chOff x="1581977" y="1410177"/>
            <a:chExt cx="15005290" cy="78027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77" y="1410177"/>
              <a:ext cx="15005290" cy="7802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690763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16774" y="1512309"/>
            <a:ext cx="14354415" cy="7482239"/>
            <a:chOff x="2216774" y="1512309"/>
            <a:chExt cx="14354415" cy="7482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774" y="1512309"/>
              <a:ext cx="14354415" cy="748223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404" y="950334"/>
            <a:ext cx="3018159" cy="5639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39339" y="441997"/>
            <a:ext cx="11379585" cy="8756227"/>
            <a:chOff x="6339339" y="441997"/>
            <a:chExt cx="11379585" cy="87562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339" y="441997"/>
              <a:ext cx="11379585" cy="875622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0340" y="8174732"/>
            <a:ext cx="5001028" cy="11503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49" y="1244799"/>
            <a:ext cx="1241020" cy="5639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1689" y="4549193"/>
            <a:ext cx="13585200" cy="6175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639" y="2193802"/>
            <a:ext cx="6171429" cy="3502286"/>
            <a:chOff x="902639" y="2193802"/>
            <a:chExt cx="6171429" cy="3502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639" y="2193802"/>
              <a:ext cx="6171429" cy="3502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2614" y="4666149"/>
            <a:ext cx="6171429" cy="4968000"/>
            <a:chOff x="1942614" y="4666149"/>
            <a:chExt cx="6171429" cy="4968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2614" y="4666149"/>
              <a:ext cx="6171429" cy="4968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8744" y="441997"/>
            <a:ext cx="6171429" cy="4968000"/>
            <a:chOff x="8618744" y="441997"/>
            <a:chExt cx="6171429" cy="4968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8744" y="441997"/>
              <a:ext cx="6171429" cy="496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49" y="1244802"/>
            <a:ext cx="2082965" cy="5639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1689" y="4950097"/>
            <a:ext cx="13585200" cy="45715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3294" y="2644298"/>
            <a:ext cx="6171429" cy="4968000"/>
            <a:chOff x="1623294" y="2644298"/>
            <a:chExt cx="6171429" cy="4968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294" y="2644298"/>
              <a:ext cx="6171429" cy="4968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82188" y="811944"/>
            <a:ext cx="4338991" cy="4657184"/>
            <a:chOff x="6682188" y="811944"/>
            <a:chExt cx="4338991" cy="46571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2188" y="811944"/>
              <a:ext cx="4338991" cy="4657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49" y="1244802"/>
            <a:ext cx="2082965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3180" y="1866301"/>
            <a:ext cx="4956714" cy="2773705"/>
            <a:chOff x="1433180" y="1866301"/>
            <a:chExt cx="4956714" cy="2773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3180" y="1866301"/>
              <a:ext cx="4956714" cy="2773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4762" y="4906075"/>
            <a:ext cx="2276691" cy="680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86213" y="1418123"/>
            <a:ext cx="3271779" cy="3371074"/>
            <a:chOff x="12086213" y="1418123"/>
            <a:chExt cx="3271779" cy="3371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6213" y="1418123"/>
              <a:ext cx="3271779" cy="3371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6346" y="5655971"/>
            <a:ext cx="3951890" cy="3030936"/>
            <a:chOff x="11786346" y="5655971"/>
            <a:chExt cx="3951890" cy="3030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6346" y="5655971"/>
              <a:ext cx="3951890" cy="30309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4753" y="8684797"/>
            <a:ext cx="2508238" cy="6228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6739" y="4905255"/>
            <a:ext cx="1765501" cy="563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464" y="6123613"/>
            <a:ext cx="5661336" cy="1556126"/>
            <a:chOff x="1083464" y="6123613"/>
            <a:chExt cx="5661336" cy="1556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464" y="6123613"/>
              <a:ext cx="5661336" cy="15561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17737" y="8622016"/>
            <a:ext cx="2535263" cy="622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6667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49" y="1244802"/>
            <a:ext cx="1872126" cy="5639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1689" y="4578639"/>
            <a:ext cx="13585200" cy="6057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1238" y="2165143"/>
            <a:ext cx="6171429" cy="2977714"/>
            <a:chOff x="1361238" y="2165143"/>
            <a:chExt cx="6171429" cy="2977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1238" y="2165143"/>
              <a:ext cx="6171429" cy="2977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1933" y="4579271"/>
            <a:ext cx="8983117" cy="3813346"/>
            <a:chOff x="1571933" y="4579271"/>
            <a:chExt cx="8983117" cy="38133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933" y="4579271"/>
              <a:ext cx="8983117" cy="3813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9213" y="1287095"/>
            <a:ext cx="9124906" cy="3929179"/>
            <a:chOff x="8339213" y="1287095"/>
            <a:chExt cx="9124906" cy="3929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9213" y="1287095"/>
              <a:ext cx="9124906" cy="3929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49" y="1244802"/>
            <a:ext cx="1872126" cy="5639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147" y="4850795"/>
            <a:ext cx="1612838" cy="6802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64876" y="8407602"/>
            <a:ext cx="1860872" cy="6228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7088" y="4908819"/>
            <a:ext cx="1405677" cy="5639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7735" y="8622011"/>
            <a:ext cx="2072797" cy="622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3464" y="2242672"/>
            <a:ext cx="6171429" cy="2459173"/>
            <a:chOff x="1083464" y="2242672"/>
            <a:chExt cx="6171429" cy="24591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464" y="2242672"/>
              <a:ext cx="6171429" cy="2459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4829" y="5670529"/>
            <a:ext cx="5151011" cy="2811291"/>
            <a:chOff x="1564829" y="5670529"/>
            <a:chExt cx="5151011" cy="28112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829" y="5670529"/>
              <a:ext cx="5151011" cy="2811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63270" y="1663156"/>
            <a:ext cx="3534116" cy="3042254"/>
            <a:chOff x="12263270" y="1663156"/>
            <a:chExt cx="3534116" cy="30422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3270" y="1663156"/>
              <a:ext cx="3534116" cy="3042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5642" y="6252734"/>
            <a:ext cx="6171429" cy="1645714"/>
            <a:chOff x="11075642" y="6252734"/>
            <a:chExt cx="6171429" cy="164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5642" y="6252734"/>
              <a:ext cx="6171429" cy="164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36179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6667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449" y="1244802"/>
            <a:ext cx="1834235" cy="5639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31241" y="5445092"/>
            <a:ext cx="13585200" cy="45715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75645" y="2024736"/>
            <a:ext cx="6171429" cy="3296637"/>
            <a:chOff x="1875645" y="2024736"/>
            <a:chExt cx="6171429" cy="32966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645" y="2024736"/>
              <a:ext cx="6171429" cy="32966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9318" y="978069"/>
            <a:ext cx="6171429" cy="3262500"/>
            <a:chOff x="10249318" y="978069"/>
            <a:chExt cx="6171429" cy="32625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9318" y="978069"/>
              <a:ext cx="6171429" cy="3262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9318" y="4735564"/>
            <a:ext cx="6171429" cy="4286338"/>
            <a:chOff x="10249318" y="4735564"/>
            <a:chExt cx="6171429" cy="42863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9318" y="4735564"/>
              <a:ext cx="6171429" cy="4286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33333" y="1504762"/>
            <a:ext cx="24552381" cy="72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001" y="854009"/>
            <a:ext cx="4667960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2858" y="1457429"/>
            <a:ext cx="3470213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8572" y="9459065"/>
            <a:ext cx="3354863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108086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6667" y="9459067"/>
            <a:ext cx="3354863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2424" y="1971894"/>
            <a:ext cx="10301954" cy="5643109"/>
            <a:chOff x="472424" y="1971894"/>
            <a:chExt cx="10301954" cy="56431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24" y="1971894"/>
              <a:ext cx="10301954" cy="56431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731" y="1244802"/>
            <a:ext cx="1831321" cy="5639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00267" y="710033"/>
            <a:ext cx="9683361" cy="3347909"/>
            <a:chOff x="8100267" y="710033"/>
            <a:chExt cx="9683361" cy="33479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267" y="710033"/>
              <a:ext cx="9683361" cy="3347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24847" y="5142857"/>
            <a:ext cx="6171429" cy="4087864"/>
            <a:chOff x="11524847" y="5142857"/>
            <a:chExt cx="6171429" cy="4087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4847" y="5142857"/>
              <a:ext cx="6171429" cy="408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108086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6667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731" y="1244802"/>
            <a:ext cx="1341239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6791" y="1918239"/>
            <a:ext cx="8966202" cy="6747006"/>
            <a:chOff x="1326791" y="1918239"/>
            <a:chExt cx="8966202" cy="674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791" y="1918239"/>
              <a:ext cx="8966202" cy="67470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01882" y="7002017"/>
            <a:ext cx="10323078" cy="2201900"/>
            <a:chOff x="7401882" y="7002017"/>
            <a:chExt cx="10323078" cy="2201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1882" y="7002017"/>
              <a:ext cx="10323078" cy="2201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0113" y="2416742"/>
            <a:ext cx="1311853" cy="3355437"/>
            <a:chOff x="8850113" y="2416742"/>
            <a:chExt cx="1311853" cy="3355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0113" y="2416742"/>
              <a:ext cx="1311853" cy="3355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04459" y="3868622"/>
            <a:ext cx="6171429" cy="2548469"/>
            <a:chOff x="10904459" y="3868622"/>
            <a:chExt cx="6171429" cy="25484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459" y="3868622"/>
              <a:ext cx="6171429" cy="25484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4459" y="1744461"/>
            <a:ext cx="6171429" cy="1542857"/>
            <a:chOff x="10904459" y="1744461"/>
            <a:chExt cx="6171429" cy="15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4459" y="1744461"/>
              <a:ext cx="6171429" cy="15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108086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6667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731" y="1244802"/>
            <a:ext cx="2032730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547" y="2052775"/>
            <a:ext cx="8895686" cy="6714029"/>
            <a:chOff x="960547" y="2052775"/>
            <a:chExt cx="8895686" cy="6714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547" y="2052775"/>
              <a:ext cx="8895686" cy="6714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044" y="2536852"/>
            <a:ext cx="4069939" cy="3355437"/>
            <a:chOff x="1011044" y="2536852"/>
            <a:chExt cx="4069939" cy="3355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044" y="2536852"/>
              <a:ext cx="4069939" cy="3355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5295" y="140182"/>
            <a:ext cx="7503313" cy="5269608"/>
            <a:chOff x="8695295" y="140182"/>
            <a:chExt cx="7503313" cy="5269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95295" y="140182"/>
              <a:ext cx="7503313" cy="5269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1298" y="6635731"/>
            <a:ext cx="12647505" cy="2646935"/>
            <a:chOff x="4231298" y="6635731"/>
            <a:chExt cx="12647505" cy="26469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1298" y="6635731"/>
              <a:ext cx="12647505" cy="2646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4108086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6667" y="9459067"/>
            <a:ext cx="3354863" cy="406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731" y="1244802"/>
            <a:ext cx="1816080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26661" y="593563"/>
            <a:ext cx="3939865" cy="6171429"/>
            <a:chOff x="12126661" y="593563"/>
            <a:chExt cx="39398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6661" y="593563"/>
              <a:ext cx="39398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00677" y="7791503"/>
            <a:ext cx="6171429" cy="1340952"/>
            <a:chOff x="11700677" y="7791503"/>
            <a:chExt cx="6171429" cy="134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00677" y="7791503"/>
              <a:ext cx="6171429" cy="134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024" y="2360077"/>
            <a:ext cx="6171429" cy="4806955"/>
            <a:chOff x="626024" y="2360077"/>
            <a:chExt cx="6171429" cy="4806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024" y="2360077"/>
              <a:ext cx="6171429" cy="4806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83621" y="3949913"/>
            <a:ext cx="6171429" cy="4692226"/>
            <a:chOff x="4383621" y="3949913"/>
            <a:chExt cx="6171429" cy="46922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3621" y="3949913"/>
              <a:ext cx="6171429" cy="4692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932642"/>
            <a:ext cx="10402746" cy="6241648"/>
            <a:chOff x="9142857" y="2932642"/>
            <a:chExt cx="10402746" cy="6241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932642"/>
              <a:ext cx="10402746" cy="62416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676" y="3385943"/>
            <a:ext cx="5891702" cy="2096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0800000">
            <a:off x="8488430" y="-32666"/>
            <a:ext cx="1296079" cy="2438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9751" y="1933220"/>
            <a:ext cx="3342857" cy="36571"/>
            <a:chOff x="9639751" y="1933220"/>
            <a:chExt cx="3342857" cy="36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639751" y="1933220"/>
              <a:ext cx="3342857" cy="36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49811" y="1601182"/>
            <a:ext cx="2316436" cy="558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3487" y="8372763"/>
            <a:ext cx="868549" cy="9756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6572" y="8372763"/>
            <a:ext cx="1366314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3" y="384855"/>
            <a:ext cx="2507746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32" y="1002516"/>
            <a:ext cx="6216749" cy="6421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8572" y="9459065"/>
            <a:ext cx="3354863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0802" y="6421888"/>
            <a:ext cx="12619125" cy="2323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86971" y="2809207"/>
            <a:ext cx="734586" cy="644146"/>
            <a:chOff x="2986971" y="2809207"/>
            <a:chExt cx="734586" cy="6441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6971" y="2809207"/>
              <a:ext cx="734586" cy="6441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0107" y="3368437"/>
            <a:ext cx="10385142" cy="1132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87966" y="4235992"/>
            <a:ext cx="734586" cy="644146"/>
            <a:chOff x="14487966" y="4235992"/>
            <a:chExt cx="734586" cy="6441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87966" y="4235992"/>
              <a:ext cx="734586" cy="6441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06346" y="710033"/>
            <a:ext cx="2480029" cy="1824389"/>
            <a:chOff x="14706346" y="710033"/>
            <a:chExt cx="2480029" cy="18243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06346" y="710033"/>
              <a:ext cx="2480029" cy="1824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9864511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139" y="1238829"/>
            <a:ext cx="4117992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4368" y="2366002"/>
            <a:ext cx="5433846" cy="11503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20876" y="3821539"/>
            <a:ext cx="8545125" cy="5150781"/>
            <a:chOff x="4920876" y="3821539"/>
            <a:chExt cx="8545125" cy="51507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0876" y="3821539"/>
              <a:ext cx="8545125" cy="5150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9864511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139" y="1238829"/>
            <a:ext cx="4117992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621" y="2424237"/>
            <a:ext cx="6700241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2450" y="3725325"/>
            <a:ext cx="7601735" cy="4845793"/>
            <a:chOff x="1002450" y="3725325"/>
            <a:chExt cx="7601735" cy="48457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450" y="3725325"/>
              <a:ext cx="7601735" cy="48457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6165" y="2424237"/>
            <a:ext cx="2679298" cy="5639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3664" y="3725325"/>
            <a:ext cx="7761703" cy="4845793"/>
            <a:chOff x="9763664" y="3725325"/>
            <a:chExt cx="7761703" cy="48457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3664" y="3725325"/>
              <a:ext cx="7761703" cy="4845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9864511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139" y="1238829"/>
            <a:ext cx="4117992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870" y="2249533"/>
            <a:ext cx="2294164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7909" y="2253730"/>
            <a:ext cx="10267714" cy="588682"/>
            <a:chOff x="5387909" y="2253730"/>
            <a:chExt cx="10267714" cy="588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7909" y="2253730"/>
              <a:ext cx="10267714" cy="5886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871" y="4024183"/>
            <a:ext cx="1421924" cy="5639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72503" y="3553554"/>
            <a:ext cx="7298526" cy="5597768"/>
            <a:chOff x="6872503" y="3553554"/>
            <a:chExt cx="7298526" cy="5597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2503" y="3553554"/>
              <a:ext cx="7298526" cy="5597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9864511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139" y="1238829"/>
            <a:ext cx="4117992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871" y="2249536"/>
            <a:ext cx="2076104" cy="5639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63116" y="2064377"/>
            <a:ext cx="13820628" cy="7068785"/>
            <a:chOff x="3863116" y="2064377"/>
            <a:chExt cx="13820628" cy="7068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3116" y="2064377"/>
              <a:ext cx="13820628" cy="7068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9864511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139" y="1238829"/>
            <a:ext cx="4117992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38032" y="1918495"/>
            <a:ext cx="13409651" cy="7208241"/>
            <a:chOff x="2438032" y="1918495"/>
            <a:chExt cx="13409651" cy="7208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032" y="1918495"/>
              <a:ext cx="13409651" cy="7208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282" y="384856"/>
            <a:ext cx="6907634" cy="7618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8572" y="9459067"/>
            <a:ext cx="3354863" cy="406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52526" y="1946285"/>
            <a:ext cx="10515576" cy="7278750"/>
            <a:chOff x="4052526" y="1946285"/>
            <a:chExt cx="10515576" cy="72787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2526" y="1946285"/>
              <a:ext cx="10515576" cy="727875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2430" y="1338669"/>
            <a:ext cx="7513929" cy="5639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2022-01-25T09:58:07Z</dcterms:created>
  <dcterms:modified xsi:type="dcterms:W3CDTF">2022-01-25T09:58:07Z</dcterms:modified>
</cp:coreProperties>
</file>